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FC022B-D345-47BF-9E61-B2207C3947FF}" type="datetimeFigureOut">
              <a:rPr lang="fr-FR" smtClean="0"/>
              <a:pPr/>
              <a:t>03/11/2011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F28449-E567-4E41-87C3-89559A5367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1 LDA - 1 DIF per LDA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F28449-E567-4E41-87C3-89559A5367AD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6C57-3958-4596-A256-1E6392AE8456}" type="datetimeFigureOut">
              <a:rPr lang="fr-FR" smtClean="0"/>
              <a:pPr/>
              <a:t>03/11/2011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179E-B993-43F6-84E4-3CBE6EC53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6C57-3958-4596-A256-1E6392AE8456}" type="datetimeFigureOut">
              <a:rPr lang="fr-FR" smtClean="0"/>
              <a:pPr/>
              <a:t>03/11/2011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179E-B993-43F6-84E4-3CBE6EC53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6C57-3958-4596-A256-1E6392AE8456}" type="datetimeFigureOut">
              <a:rPr lang="fr-FR" smtClean="0"/>
              <a:pPr/>
              <a:t>03/11/2011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179E-B993-43F6-84E4-3CBE6EC53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6C57-3958-4596-A256-1E6392AE8456}" type="datetimeFigureOut">
              <a:rPr lang="fr-FR" smtClean="0"/>
              <a:pPr/>
              <a:t>03/11/2011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179E-B993-43F6-84E4-3CBE6EC53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6C57-3958-4596-A256-1E6392AE8456}" type="datetimeFigureOut">
              <a:rPr lang="fr-FR" smtClean="0"/>
              <a:pPr/>
              <a:t>03/11/2011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179E-B993-43F6-84E4-3CBE6EC53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6C57-3958-4596-A256-1E6392AE8456}" type="datetimeFigureOut">
              <a:rPr lang="fr-FR" smtClean="0"/>
              <a:pPr/>
              <a:t>03/11/2011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179E-B993-43F6-84E4-3CBE6EC53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6C57-3958-4596-A256-1E6392AE8456}" type="datetimeFigureOut">
              <a:rPr lang="fr-FR" smtClean="0"/>
              <a:pPr/>
              <a:t>03/11/2011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179E-B993-43F6-84E4-3CBE6EC53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6C57-3958-4596-A256-1E6392AE8456}" type="datetimeFigureOut">
              <a:rPr lang="fr-FR" smtClean="0"/>
              <a:pPr/>
              <a:t>03/11/2011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179E-B993-43F6-84E4-3CBE6EC53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6C57-3958-4596-A256-1E6392AE8456}" type="datetimeFigureOut">
              <a:rPr lang="fr-FR" smtClean="0"/>
              <a:pPr/>
              <a:t>03/11/2011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179E-B993-43F6-84E4-3CBE6EC53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6C57-3958-4596-A256-1E6392AE8456}" type="datetimeFigureOut">
              <a:rPr lang="fr-FR" smtClean="0"/>
              <a:pPr/>
              <a:t>03/11/2011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179E-B993-43F6-84E4-3CBE6EC53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6C57-3958-4596-A256-1E6392AE8456}" type="datetimeFigureOut">
              <a:rPr lang="fr-FR" smtClean="0"/>
              <a:pPr/>
              <a:t>03/11/2011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179E-B993-43F6-84E4-3CBE6EC53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C6C57-3958-4596-A256-1E6392AE8456}" type="datetimeFigureOut">
              <a:rPr lang="fr-FR" smtClean="0"/>
              <a:pPr/>
              <a:t>03/11/2011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6179E-B993-43F6-84E4-3CBE6EC53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ECAL GUI - PROTO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Main window1 </a:t>
            </a:r>
            <a:endParaRPr lang="fr-FR" dirty="0"/>
          </a:p>
        </p:txBody>
      </p:sp>
      <p:pic>
        <p:nvPicPr>
          <p:cNvPr id="8" name="Espace réservé du contenu 7" descr="EcalProto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1930907"/>
            <a:ext cx="8229600" cy="38645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Asic</a:t>
            </a:r>
            <a:r>
              <a:rPr lang="fr-FR" dirty="0" smtClean="0"/>
              <a:t> Configuration</a:t>
            </a:r>
            <a:endParaRPr lang="fr-FR" dirty="0"/>
          </a:p>
        </p:txBody>
      </p:sp>
      <p:pic>
        <p:nvPicPr>
          <p:cNvPr id="6" name="Espace réservé du contenu 5" descr="ProtoAsi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38808"/>
            <a:ext cx="8229600" cy="44487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Block Transfer </a:t>
            </a:r>
            <a:r>
              <a:rPr lang="fr-FR" dirty="0" err="1" smtClean="0"/>
              <a:t>Commands</a:t>
            </a:r>
            <a:endParaRPr lang="fr-FR" dirty="0"/>
          </a:p>
        </p:txBody>
      </p:sp>
      <p:pic>
        <p:nvPicPr>
          <p:cNvPr id="6" name="Espace réservé du contenu 5" descr="DIF_BTCmd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33190" y="1600200"/>
            <a:ext cx="7677619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Fast</a:t>
            </a:r>
            <a:r>
              <a:rPr lang="fr-FR" dirty="0" smtClean="0"/>
              <a:t> </a:t>
            </a:r>
            <a:r>
              <a:rPr lang="fr-FR" dirty="0" err="1" smtClean="0"/>
              <a:t>Commands</a:t>
            </a:r>
            <a:endParaRPr lang="fr-FR" dirty="0"/>
          </a:p>
        </p:txBody>
      </p:sp>
      <p:pic>
        <p:nvPicPr>
          <p:cNvPr id="6" name="Espace réservé du contenu 5" descr="FastCmd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35487" y="1600200"/>
            <a:ext cx="767302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21</Words>
  <Application>Microsoft Office PowerPoint</Application>
  <PresentationFormat>Affichage à l'écran (4:3)</PresentationFormat>
  <Paragraphs>7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ECAL GUI - PROTO</vt:lpstr>
      <vt:lpstr>Main window1 </vt:lpstr>
      <vt:lpstr>Asic Configuration</vt:lpstr>
      <vt:lpstr>Block Transfer Commands</vt:lpstr>
      <vt:lpstr>Fast Commands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ECAL GUI - PROTO</dc:title>
  <dc:creator>Muriel</dc:creator>
  <cp:lastModifiedBy>Muriel</cp:lastModifiedBy>
  <cp:revision>9</cp:revision>
  <dcterms:created xsi:type="dcterms:W3CDTF">2011-09-13T11:06:27Z</dcterms:created>
  <dcterms:modified xsi:type="dcterms:W3CDTF">2011-11-03T13:13:08Z</dcterms:modified>
</cp:coreProperties>
</file>